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4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ilde Vieira" userId="7003245ccc64d031" providerId="LiveId" clId="{ED307389-7F9A-47D3-90F9-43E5FACDF86C}"/>
    <pc:docChg chg="custSel addSld delSld modSld">
      <pc:chgData name="Benilde Vieira" userId="7003245ccc64d031" providerId="LiveId" clId="{ED307389-7F9A-47D3-90F9-43E5FACDF86C}" dt="2023-10-03T14:17:38.161" v="252" actId="404"/>
      <pc:docMkLst>
        <pc:docMk/>
      </pc:docMkLst>
      <pc:sldChg chg="modSp mod">
        <pc:chgData name="Benilde Vieira" userId="7003245ccc64d031" providerId="LiveId" clId="{ED307389-7F9A-47D3-90F9-43E5FACDF86C}" dt="2023-10-03T14:16:35.440" v="172" actId="14100"/>
        <pc:sldMkLst>
          <pc:docMk/>
          <pc:sldMk cId="3233693027" sldId="257"/>
        </pc:sldMkLst>
        <pc:spChg chg="mod">
          <ac:chgData name="Benilde Vieira" userId="7003245ccc64d031" providerId="LiveId" clId="{ED307389-7F9A-47D3-90F9-43E5FACDF86C}" dt="2023-10-03T14:16:35.440" v="172" actId="14100"/>
          <ac:spMkLst>
            <pc:docMk/>
            <pc:sldMk cId="3233693027" sldId="257"/>
            <ac:spMk id="3" creationId="{F628583F-7BB2-BDE9-8CE7-B94569251733}"/>
          </ac:spMkLst>
        </pc:spChg>
      </pc:sldChg>
      <pc:sldChg chg="modSp mod">
        <pc:chgData name="Benilde Vieira" userId="7003245ccc64d031" providerId="LiveId" clId="{ED307389-7F9A-47D3-90F9-43E5FACDF86C}" dt="2023-10-03T14:17:38.161" v="252" actId="404"/>
        <pc:sldMkLst>
          <pc:docMk/>
          <pc:sldMk cId="1714037256" sldId="258"/>
        </pc:sldMkLst>
        <pc:spChg chg="mod">
          <ac:chgData name="Benilde Vieira" userId="7003245ccc64d031" providerId="LiveId" clId="{ED307389-7F9A-47D3-90F9-43E5FACDF86C}" dt="2023-10-03T14:17:38.161" v="252" actId="404"/>
          <ac:spMkLst>
            <pc:docMk/>
            <pc:sldMk cId="1714037256" sldId="258"/>
            <ac:spMk id="2" creationId="{F9ED3E43-7461-4738-5589-2AC2F4FD4471}"/>
          </ac:spMkLst>
        </pc:spChg>
        <pc:spChg chg="mod">
          <ac:chgData name="Benilde Vieira" userId="7003245ccc64d031" providerId="LiveId" clId="{ED307389-7F9A-47D3-90F9-43E5FACDF86C}" dt="2023-10-03T14:16:54.142" v="175" actId="6549"/>
          <ac:spMkLst>
            <pc:docMk/>
            <pc:sldMk cId="1714037256" sldId="258"/>
            <ac:spMk id="3" creationId="{9F879E2A-95E6-225E-B9D7-8AD310F128CC}"/>
          </ac:spMkLst>
        </pc:spChg>
      </pc:sldChg>
      <pc:sldChg chg="modSp mod">
        <pc:chgData name="Benilde Vieira" userId="7003245ccc64d031" providerId="LiveId" clId="{ED307389-7F9A-47D3-90F9-43E5FACDF86C}" dt="2023-10-03T14:09:30.252" v="17" actId="5793"/>
        <pc:sldMkLst>
          <pc:docMk/>
          <pc:sldMk cId="2742441406" sldId="261"/>
        </pc:sldMkLst>
        <pc:spChg chg="mod">
          <ac:chgData name="Benilde Vieira" userId="7003245ccc64d031" providerId="LiveId" clId="{ED307389-7F9A-47D3-90F9-43E5FACDF86C}" dt="2023-10-03T14:09:30.252" v="17" actId="5793"/>
          <ac:spMkLst>
            <pc:docMk/>
            <pc:sldMk cId="2742441406" sldId="261"/>
            <ac:spMk id="3" creationId="{E623391E-1675-654B-5B42-DC47841EE327}"/>
          </ac:spMkLst>
        </pc:spChg>
      </pc:sldChg>
      <pc:sldChg chg="modSp mod">
        <pc:chgData name="Benilde Vieira" userId="7003245ccc64d031" providerId="LiveId" clId="{ED307389-7F9A-47D3-90F9-43E5FACDF86C}" dt="2023-10-03T14:09:44.467" v="20" actId="5793"/>
        <pc:sldMkLst>
          <pc:docMk/>
          <pc:sldMk cId="4054274121" sldId="262"/>
        </pc:sldMkLst>
        <pc:spChg chg="mod">
          <ac:chgData name="Benilde Vieira" userId="7003245ccc64d031" providerId="LiveId" clId="{ED307389-7F9A-47D3-90F9-43E5FACDF86C}" dt="2023-10-03T14:09:41.163" v="18" actId="20577"/>
          <ac:spMkLst>
            <pc:docMk/>
            <pc:sldMk cId="4054274121" sldId="262"/>
            <ac:spMk id="2" creationId="{8133B421-C8F2-F97A-4FBE-3DB8420F03B5}"/>
          </ac:spMkLst>
        </pc:spChg>
        <pc:spChg chg="mod">
          <ac:chgData name="Benilde Vieira" userId="7003245ccc64d031" providerId="LiveId" clId="{ED307389-7F9A-47D3-90F9-43E5FACDF86C}" dt="2023-10-03T14:09:44.467" v="20" actId="5793"/>
          <ac:spMkLst>
            <pc:docMk/>
            <pc:sldMk cId="4054274121" sldId="262"/>
            <ac:spMk id="3" creationId="{F923C979-9C13-6DC3-8536-51F886321035}"/>
          </ac:spMkLst>
        </pc:spChg>
      </pc:sldChg>
      <pc:sldChg chg="modSp mod">
        <pc:chgData name="Benilde Vieira" userId="7003245ccc64d031" providerId="LiveId" clId="{ED307389-7F9A-47D3-90F9-43E5FACDF86C}" dt="2023-10-03T14:11:18.900" v="24" actId="115"/>
        <pc:sldMkLst>
          <pc:docMk/>
          <pc:sldMk cId="1740155706" sldId="263"/>
        </pc:sldMkLst>
        <pc:spChg chg="mod">
          <ac:chgData name="Benilde Vieira" userId="7003245ccc64d031" providerId="LiveId" clId="{ED307389-7F9A-47D3-90F9-43E5FACDF86C}" dt="2023-10-03T14:11:18.900" v="24" actId="115"/>
          <ac:spMkLst>
            <pc:docMk/>
            <pc:sldMk cId="1740155706" sldId="263"/>
            <ac:spMk id="3" creationId="{AA6026BC-39CB-654D-D755-928AF719FD78}"/>
          </ac:spMkLst>
        </pc:spChg>
      </pc:sldChg>
      <pc:sldChg chg="modSp mod">
        <pc:chgData name="Benilde Vieira" userId="7003245ccc64d031" providerId="LiveId" clId="{ED307389-7F9A-47D3-90F9-43E5FACDF86C}" dt="2023-10-03T14:14:42.666" v="153" actId="20577"/>
        <pc:sldMkLst>
          <pc:docMk/>
          <pc:sldMk cId="3951327720" sldId="264"/>
        </pc:sldMkLst>
        <pc:spChg chg="mod">
          <ac:chgData name="Benilde Vieira" userId="7003245ccc64d031" providerId="LiveId" clId="{ED307389-7F9A-47D3-90F9-43E5FACDF86C}" dt="2023-10-03T14:14:42.666" v="153" actId="20577"/>
          <ac:spMkLst>
            <pc:docMk/>
            <pc:sldMk cId="3951327720" sldId="264"/>
            <ac:spMk id="3" creationId="{1EDFE763-ECD5-E435-FA86-D336C09E90B8}"/>
          </ac:spMkLst>
        </pc:spChg>
      </pc:sldChg>
      <pc:sldChg chg="modSp mod">
        <pc:chgData name="Benilde Vieira" userId="7003245ccc64d031" providerId="LiveId" clId="{ED307389-7F9A-47D3-90F9-43E5FACDF86C}" dt="2023-10-03T14:15:54.344" v="166" actId="113"/>
        <pc:sldMkLst>
          <pc:docMk/>
          <pc:sldMk cId="3254022881" sldId="265"/>
        </pc:sldMkLst>
        <pc:spChg chg="mod">
          <ac:chgData name="Benilde Vieira" userId="7003245ccc64d031" providerId="LiveId" clId="{ED307389-7F9A-47D3-90F9-43E5FACDF86C}" dt="2023-10-03T14:15:54.344" v="166" actId="113"/>
          <ac:spMkLst>
            <pc:docMk/>
            <pc:sldMk cId="3254022881" sldId="265"/>
            <ac:spMk id="3" creationId="{FB04157B-D7E7-BE43-F632-48FD795C927E}"/>
          </ac:spMkLst>
        </pc:spChg>
      </pc:sldChg>
      <pc:sldChg chg="new del">
        <pc:chgData name="Benilde Vieira" userId="7003245ccc64d031" providerId="LiveId" clId="{ED307389-7F9A-47D3-90F9-43E5FACDF86C}" dt="2023-10-03T14:16:01.891" v="167" actId="47"/>
        <pc:sldMkLst>
          <pc:docMk/>
          <pc:sldMk cId="1730917514" sldId="266"/>
        </pc:sldMkLst>
      </pc:sldChg>
      <pc:sldChg chg="new del">
        <pc:chgData name="Benilde Vieira" userId="7003245ccc64d031" providerId="LiveId" clId="{ED307389-7F9A-47D3-90F9-43E5FACDF86C}" dt="2023-10-03T14:16:04.419" v="168" actId="47"/>
        <pc:sldMkLst>
          <pc:docMk/>
          <pc:sldMk cId="229154241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BD6D2-2924-46C1-294F-597C578E25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529DD3-985F-F40B-1F12-798542A5B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DAB42-7A5D-1F58-D2B4-4CEDC28C9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00F14-68EF-5E68-3DF6-CBC41B303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5F984-B354-5972-0E5C-9A9546195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0272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32D7C-4C23-D3BD-85D4-A8C8A5348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E8A8A9-DF49-500C-7E7E-385C7DC1F3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52F673-80E4-A635-DC6C-93F811A25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E690C-DF7F-F2D4-8BE9-5AA59369E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E7727-2331-DA91-3DF2-6C40ADD4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1924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FF3D7B-85BF-3DCC-7826-EABE5532DD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BFB29A-C4CE-FD37-16C1-CB90B6A63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72892-FD09-7A68-69B2-4EBFF23D5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8C34C-609C-1C6E-2EED-560936D9F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DC1BA-DE48-7D00-751E-C8DEB494A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6888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DC6D6-49DF-6322-1559-20884637B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43020-C435-0F1E-0355-9728FE15D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04387-56A6-ED9A-DDE7-99053A105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F7FC1-1219-3212-C06F-A73D16515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F7CA6-E940-BC45-33DF-5C101B39F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59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AF309-A6B8-805B-66A0-A3795C1A9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E2D97-5AEE-1F8E-0859-B592AA226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129D8C-5CA0-C351-E46F-3E72F1D18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7AA7C-7B8D-547D-EA71-0C00B01A5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75A01-AB82-B8CE-2B86-AE08A77A9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742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379A-C69F-FEBC-875C-047EDD824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92748-427C-40A8-0533-5E6F076C45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23A7F9-8C22-BC99-B46E-985F8C677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A132E1-7E24-51EC-8506-22C5AC114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7F992-01B6-6530-E595-53847F23E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7B4920-2CE3-6EED-7DD6-2427F2CA0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21286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BEA6C-59F0-E954-06FD-4004E40D8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10FEA-CA60-0DC3-8278-1D03D369E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97C7A-636B-928F-B317-4A33DE697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683F4A-3CD2-A407-22E4-4332768FB7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2F2C44-CE60-194F-630D-B95837DEE1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0D8E63-1DBF-97A5-B01F-202F821A1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9E851E-9606-CF10-9BE1-9D3E975AA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D15A1-923E-22DD-4426-B67747E1A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825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8E7B5-AEB3-8B3B-45AA-B5EAFBCA2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8ED14-AEEA-5236-3FD2-8460A0A08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D9AA6-7B93-1962-F44A-EBF0DFC31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4187D8-EEDE-508C-4420-D386D5E0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636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FCB9C5-C74B-BD14-07C0-26F720D6A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69C072-C6D7-3222-A1CD-0FF638C58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4A2F17-A8D2-11CA-8654-924F1B5D2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1920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18B07-91EB-72F6-F4B9-65BB57176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D8B19-8E4C-BEAF-9F5A-5A9233354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44C3C-39F9-698E-A421-AD566ADEB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1A39EE-1650-A9EF-740C-0310DB973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6BD63-DFE3-DCFA-ACF5-AB3A3EB42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51F21-9667-9E4D-70F4-AAE18F8C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040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A7FCB-8761-CE4D-B845-160D9650A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FA761B-6271-8481-28A8-64CD88A63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739E2D-4626-3442-DF9F-CAA045B3C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55323-DF91-3268-78D4-A3E12A89D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B3BCFE-63D2-5B3D-4AE4-8DD6EEF70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5D96B7-EEAE-EDAE-92FF-FA6026677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2514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D1C24B-5772-CF8A-EDFF-5AB7A6679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AB2B8-BF49-6368-E70E-2349A81DD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70A8F-FA5B-BCBF-DAA9-B5CD275F6E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A3E22-E754-45B2-8C6F-888C2A27DCFE}" type="datetimeFigureOut">
              <a:rPr lang="pt-PT" smtClean="0"/>
              <a:t>03/10/2023</a:t>
            </a:fld>
            <a:endParaRPr lang="pt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B805D-AF34-5046-BE23-A0125D627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16B43-9FC1-6BB2-0F02-730FC38B00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46E91-0B2D-4A55-9147-505ADEDA70B7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040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DE572-A609-92E8-643E-67C60ADADA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Concordância</a:t>
            </a:r>
            <a:r>
              <a:rPr lang="en-US" dirty="0"/>
              <a:t> Verbal</a:t>
            </a:r>
            <a:br>
              <a:rPr lang="en-US" dirty="0"/>
            </a:br>
            <a:endParaRPr lang="pt-P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7FADA-9BEF-8DFB-EA39-FF77376629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73643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56C07-8241-B32A-C839-B6057567C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Sujeito </a:t>
            </a:r>
            <a:r>
              <a:rPr lang="pt-PT" b="1" kern="100" dirty="0" err="1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colectivo</a:t>
            </a:r>
            <a:br>
              <a:rPr lang="pt-PT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P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4157B-D7E7-BE43-F632-48FD795C9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Nas margens do rio, 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manada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perdia-se pelos pastos e ali ficava o dia todo.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Um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conjunto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de livros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ficou perdido no armazém. Ninguém sabia dele.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pt-PT" sz="2800" b="1" u="sng" kern="100" dirty="0" err="1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colecção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do mestre Chichorro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está em exibição na galeria </a:t>
            </a:r>
            <a:r>
              <a:rPr lang="pt-PT" sz="2800" kern="100" dirty="0" err="1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Samate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Esta 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equipa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é um pouco turbulenta.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camada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destes idosos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passou a sua juventude lutando por ter um país.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254022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E83BB-D423-4AE7-65D8-BC3514C85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B019A-8C89-D23D-7725-E7043CDDA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30917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2E2F8-7880-398D-DC80-0AC1A9CB8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082A9-0BF6-AD0B-F38E-BFABE9505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154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F3B98-55F0-1270-69D9-987C05823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PT" sz="3100" b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PT" sz="3100" b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PT" sz="3100" b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PT" sz="3100" b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Concordância verbal: </a:t>
            </a:r>
            <a:r>
              <a:rPr lang="pt-PT" sz="3100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flexão do verbo em harmonia com o seu sujeito</a:t>
            </a:r>
            <a:br>
              <a:rPr lang="pt-PT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PT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P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8583F-7BB2-BDE9-8CE7-B94569251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8666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dirty="0"/>
              <a:t>Pessoa e número do núcleo do sujeito deve estar em harmonia com a pessoa e número do verbo. </a:t>
            </a:r>
          </a:p>
          <a:p>
            <a:endParaRPr lang="pt-PT" dirty="0"/>
          </a:p>
          <a:p>
            <a:pPr lvl="1"/>
            <a:r>
              <a:rPr lang="pt-PT" sz="2800" dirty="0"/>
              <a:t>Os meus </a:t>
            </a:r>
            <a:r>
              <a:rPr lang="pt-PT" sz="2800" b="1" dirty="0"/>
              <a:t>tios</a:t>
            </a:r>
            <a:r>
              <a:rPr lang="pt-PT" sz="2800" dirty="0"/>
              <a:t>…</a:t>
            </a:r>
          </a:p>
          <a:p>
            <a:pPr lvl="1"/>
            <a:r>
              <a:rPr lang="pt-PT" sz="2800" dirty="0"/>
              <a:t>Uma </a:t>
            </a:r>
            <a:r>
              <a:rPr lang="pt-PT" sz="2800" b="1" dirty="0"/>
              <a:t>parte</a:t>
            </a:r>
            <a:r>
              <a:rPr lang="pt-PT" sz="2800" dirty="0"/>
              <a:t> dos trabalhos…</a:t>
            </a:r>
          </a:p>
          <a:p>
            <a:pPr lvl="1"/>
            <a:r>
              <a:rPr lang="pt-PT" sz="2800" dirty="0"/>
              <a:t>Esses </a:t>
            </a:r>
            <a:r>
              <a:rPr lang="pt-PT" sz="2800" b="1" dirty="0"/>
              <a:t>jovens</a:t>
            </a:r>
            <a:r>
              <a:rPr lang="pt-PT" sz="2800" dirty="0"/>
              <a:t>…</a:t>
            </a:r>
          </a:p>
          <a:p>
            <a:pPr lvl="1"/>
            <a:r>
              <a:rPr lang="pt-PT" sz="2800" dirty="0"/>
              <a:t> A </a:t>
            </a:r>
            <a:r>
              <a:rPr lang="pt-PT" sz="2800" b="1" dirty="0"/>
              <a:t>camada</a:t>
            </a:r>
            <a:r>
              <a:rPr lang="pt-PT" sz="2800" dirty="0"/>
              <a:t> juvenil …</a:t>
            </a:r>
          </a:p>
          <a:p>
            <a:pPr lvl="1"/>
            <a:r>
              <a:rPr lang="pt-PT" sz="2800" dirty="0"/>
              <a:t>A </a:t>
            </a:r>
            <a:r>
              <a:rPr lang="pt-PT" sz="2800" b="1" dirty="0"/>
              <a:t>dica</a:t>
            </a:r>
            <a:r>
              <a:rPr lang="pt-PT" sz="2800" dirty="0"/>
              <a:t> e o </a:t>
            </a:r>
            <a:r>
              <a:rPr lang="pt-PT" sz="2800" b="1" dirty="0"/>
              <a:t>trabalho</a:t>
            </a:r>
            <a:r>
              <a:rPr lang="pt-PT" sz="2800" dirty="0"/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3233693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D3E43-7461-4738-5589-2AC2F4FD4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Tipos</a:t>
            </a:r>
            <a:r>
              <a:rPr lang="en-US" b="1" dirty="0"/>
              <a:t> de </a:t>
            </a:r>
            <a:r>
              <a:rPr lang="en-US" b="1" dirty="0" err="1"/>
              <a:t>Sujeito</a:t>
            </a:r>
            <a:r>
              <a:rPr lang="en-US" b="1" dirty="0"/>
              <a:t> </a:t>
            </a:r>
            <a:r>
              <a:rPr lang="en-US" sz="2400" b="1" dirty="0"/>
              <a:t>a </a:t>
            </a:r>
            <a:r>
              <a:rPr lang="en-US" sz="2400" b="1" dirty="0" err="1"/>
              <a:t>ter</a:t>
            </a:r>
            <a:r>
              <a:rPr lang="en-US" sz="2400" b="1" dirty="0"/>
              <a:t> </a:t>
            </a:r>
            <a:r>
              <a:rPr lang="en-US" sz="2400" b="1" dirty="0" err="1"/>
              <a:t>em</a:t>
            </a:r>
            <a:r>
              <a:rPr lang="en-US" sz="2400" b="1" dirty="0"/>
              <a:t> </a:t>
            </a:r>
            <a:r>
              <a:rPr lang="en-US" sz="2400" b="1" dirty="0" err="1"/>
              <a:t>conta</a:t>
            </a:r>
            <a:r>
              <a:rPr lang="en-US" sz="2400" b="1" dirty="0"/>
              <a:t> para </a:t>
            </a:r>
            <a:r>
              <a:rPr lang="en-US" sz="2400" b="1" dirty="0" err="1"/>
              <a:t>estabelecer</a:t>
            </a:r>
            <a:r>
              <a:rPr lang="en-US" sz="2400" b="1" dirty="0"/>
              <a:t> a </a:t>
            </a:r>
            <a:r>
              <a:rPr lang="en-US" sz="2400" b="1" dirty="0" err="1"/>
              <a:t>concordância</a:t>
            </a:r>
            <a:r>
              <a:rPr lang="en-US" sz="2400" b="1" dirty="0"/>
              <a:t> verbal</a:t>
            </a:r>
            <a:endParaRPr lang="pt-PT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79E2A-95E6-225E-B9D7-8AD310F12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Simples</a:t>
            </a:r>
          </a:p>
          <a:p>
            <a:r>
              <a:rPr lang="en-US" dirty="0" err="1"/>
              <a:t>Composto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Posposto</a:t>
            </a:r>
            <a:endParaRPr lang="en-US" dirty="0"/>
          </a:p>
          <a:p>
            <a:r>
              <a:rPr lang="en-US" dirty="0" err="1"/>
              <a:t>Omisso</a:t>
            </a:r>
            <a:r>
              <a:rPr lang="en-US" dirty="0"/>
              <a:t>/</a:t>
            </a:r>
            <a:r>
              <a:rPr lang="en-US" dirty="0" err="1"/>
              <a:t>subentendido</a:t>
            </a:r>
            <a:endParaRPr lang="en-US" dirty="0"/>
          </a:p>
          <a:p>
            <a:r>
              <a:rPr lang="en-US" dirty="0" err="1"/>
              <a:t>Indeterminado</a:t>
            </a:r>
            <a:endParaRPr lang="en-US" dirty="0"/>
          </a:p>
          <a:p>
            <a:r>
              <a:rPr lang="en-US" dirty="0" err="1"/>
              <a:t>Inexistente</a:t>
            </a:r>
            <a:endParaRPr lang="en-US" dirty="0"/>
          </a:p>
          <a:p>
            <a:r>
              <a:rPr lang="en-US" dirty="0"/>
              <a:t>Dado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nome</a:t>
            </a:r>
            <a:r>
              <a:rPr lang="en-US" dirty="0"/>
              <a:t> </a:t>
            </a:r>
            <a:r>
              <a:rPr lang="en-US" dirty="0" err="1"/>
              <a:t>colectivo</a:t>
            </a:r>
            <a:endParaRPr lang="en-US" dirty="0"/>
          </a:p>
          <a:p>
            <a:endParaRPr lang="en-US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14037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807E3-0716-9D53-E4EA-41B0B6246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Expressão de quantificação simples</a:t>
            </a:r>
            <a:br>
              <a:rPr lang="pt-PT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P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50C2A-B125-C81D-381D-BDC810A21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t-P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1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Os textos</a:t>
            </a:r>
            <a:r>
              <a:rPr lang="pt-PT" sz="1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devem estar de acordo com o indicado no enunciado.</a:t>
            </a:r>
            <a:endParaRPr lang="pt-P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pt-PT" sz="1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Alguns escritores</a:t>
            </a:r>
            <a:r>
              <a:rPr lang="pt-PT" sz="1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constroem frases demasiado longas</a:t>
            </a:r>
            <a:endParaRPr lang="pt-P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t-P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6938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71F93-5921-1E48-95F4-C3A26682D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Expressão de quantificação complexa</a:t>
            </a:r>
            <a:br>
              <a:rPr lang="pt-PT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P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B2C75-3FCB-52CA-9E7F-1980EDC46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Grande parte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destas dicas é estranha.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Um 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dos erros mais comum é a concordância nominal. 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Cerca de metade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desses alunos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não conseguiu responder a essa questão.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 maioria 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dos refugiados procura escalar Alemanha ou França. Não se fica pela Itália, seu ponto de entrada no continente.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Um grupo d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 trabalhadores reclama o seu salário.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347983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856F0-0B67-31DC-3759-4D78243F4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Sujeito Composto</a:t>
            </a:r>
            <a:br>
              <a:rPr lang="pt-PT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P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3391E-1675-654B-5B42-DC47841EE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dica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sobre os adjectivos e o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domínio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da sintaxe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revelam-se de muita importância na hora de escrever. 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 repente, 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os meus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tios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mais velhos e o meu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pai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começaram a falar mais baixo.  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742441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3B421-C8F2-F97A-4FBE-3DB8420F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Pronome relativo </a:t>
            </a:r>
            <a:r>
              <a:rPr lang="pt-PT" b="1" i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que</a:t>
            </a:r>
            <a:endParaRPr lang="pt-P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3C979-9C13-6DC3-8536-51F886321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Os estudantes que escreveram este texto não se deram conta desse erro.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Algumas regras que aparecem no livro são novidade para mim.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 grupo escrevemos dois textos que ninguém percebeu porque não seguimos algumas das regras que estão na gramática. 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54274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176D8-59DA-D3B8-725E-DA22AD3F4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Sujeito posposto</a:t>
            </a:r>
            <a:br>
              <a:rPr lang="pt-PT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P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026BC-39CB-654D-D755-928AF719F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Disseram 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as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autoras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que a frase deve ser simples.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Considera 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direcção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dos cursos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que o livro é necessário.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Chegam de todas as partes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emigrantes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desesperados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 bairro onde morávamos, existiam </a:t>
            </a:r>
            <a:r>
              <a:rPr lang="pt-PT" sz="2800" b="1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marginais</a:t>
            </a:r>
            <a:r>
              <a:rPr lang="pt-PT" sz="28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mas não tinham comportamento tão violento!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PT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sz="28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40155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CA99F-102B-05C4-AB18-71B145344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Sujeito inexistente (verbo impessoal)</a:t>
            </a:r>
            <a:br>
              <a:rPr lang="pt-PT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P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FE763-ECD5-E435-FA86-D336C09E9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585"/>
            <a:ext cx="10515600" cy="5603630"/>
          </a:xfrm>
        </p:spPr>
        <p:txBody>
          <a:bodyPr>
            <a:normAutofit fontScale="55000" lnSpcReduction="20000"/>
          </a:bodyPr>
          <a:lstStyle/>
          <a:p>
            <a:pPr marL="342900" lvl="0" indent="-342900">
              <a:lnSpc>
                <a:spcPct val="160000"/>
              </a:lnSpc>
              <a:buFont typeface="+mj-lt"/>
              <a:buAutoNum type="alphaLcParenR"/>
            </a:pPr>
            <a:r>
              <a:rPr lang="pt-PT" sz="44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Há</a:t>
            </a: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4400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dias</a:t>
            </a: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nem sabia como iniciar um texto!</a:t>
            </a:r>
            <a:endParaRPr lang="pt-PT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60000"/>
              </a:lnSpc>
              <a:buFont typeface="+mj-lt"/>
              <a:buAutoNum type="alphaLcParenR"/>
            </a:pP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 meu diário sumiu </a:t>
            </a:r>
            <a:r>
              <a:rPr lang="pt-PT" sz="44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faz</a:t>
            </a: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4400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duas semanas</a:t>
            </a: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Ninguém sabe del</a:t>
            </a:r>
            <a:r>
              <a:rPr lang="pt-PT" sz="4400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e!</a:t>
            </a:r>
            <a:endParaRPr lang="pt-PT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60000"/>
              </a:lnSpc>
              <a:buFont typeface="+mj-lt"/>
              <a:buAutoNum type="alphaLcParenR"/>
            </a:pP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 ano passado, </a:t>
            </a:r>
            <a:r>
              <a:rPr lang="pt-PT" sz="44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houve</a:t>
            </a: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4400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momentos</a:t>
            </a: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em que não sabia se me candidatava ou não a este curso. </a:t>
            </a:r>
            <a:endParaRPr lang="pt-PT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60000"/>
              </a:lnSpc>
              <a:buFont typeface="+mj-lt"/>
              <a:buAutoNum type="alphaLcParenR"/>
            </a:pP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Não achas que </a:t>
            </a:r>
            <a:r>
              <a:rPr lang="pt-PT" sz="44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haverá</a:t>
            </a: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4400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menos dificuldades</a:t>
            </a: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se estudarmos juntos?</a:t>
            </a:r>
          </a:p>
          <a:p>
            <a:pPr marL="342900" lvl="0" indent="-342900">
              <a:lnSpc>
                <a:spcPct val="160000"/>
              </a:lnSpc>
              <a:buFont typeface="+mj-lt"/>
              <a:buAutoNum type="alphaLcParenR"/>
            </a:pPr>
            <a:r>
              <a:rPr lang="pt-PT" sz="4400" kern="100" dirty="0">
                <a:solidFill>
                  <a:srgbClr val="000000"/>
                </a:solidFill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Há uma semana houve um terramoto na Itália só não sei se houve réplicas</a:t>
            </a:r>
          </a:p>
          <a:p>
            <a:pPr marL="342900" lvl="0" indent="-342900">
              <a:lnSpc>
                <a:spcPct val="160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Encontrámos em casa da minha prima. </a:t>
            </a:r>
            <a:r>
              <a:rPr lang="pt-PT" sz="4400" b="1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Fazia</a:t>
            </a: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4400" u="sng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mais de três semanas</a:t>
            </a:r>
            <a:r>
              <a:rPr lang="pt-PT" sz="4400" kern="100" dirty="0">
                <a:solidFill>
                  <a:srgbClr val="000000"/>
                </a:solidFill>
                <a:effectLst/>
                <a:latin typeface="Roboto Slab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que não via as minhas sobrinhas.</a:t>
            </a:r>
            <a:endParaRPr lang="pt-PT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  <a:spcAft>
                <a:spcPts val="800"/>
              </a:spcAft>
            </a:pPr>
            <a:endParaRPr lang="pt-PT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51327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471</Words>
  <Application>Microsoft Office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Roboto Slab</vt:lpstr>
      <vt:lpstr>Office Theme</vt:lpstr>
      <vt:lpstr>Concordância Verbal </vt:lpstr>
      <vt:lpstr>   Concordância verbal: flexão do verbo em harmonia com o seu sujeito  </vt:lpstr>
      <vt:lpstr>Tipos de Sujeito a ter em conta para estabelecer a concordância verbal</vt:lpstr>
      <vt:lpstr>Expressão de quantificação simples </vt:lpstr>
      <vt:lpstr> Expressão de quantificação complexa </vt:lpstr>
      <vt:lpstr> Sujeito Composto </vt:lpstr>
      <vt:lpstr>Pronome relativo que</vt:lpstr>
      <vt:lpstr> Sujeito posposto </vt:lpstr>
      <vt:lpstr>Sujeito inexistente (verbo impessoal) </vt:lpstr>
      <vt:lpstr>Sujeito colectivo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Concordância Verbal </dc:title>
  <dc:creator>Benilde Vieira</dc:creator>
  <cp:lastModifiedBy>Benilde Vieira</cp:lastModifiedBy>
  <cp:revision>1</cp:revision>
  <dcterms:created xsi:type="dcterms:W3CDTF">2023-10-03T11:09:45Z</dcterms:created>
  <dcterms:modified xsi:type="dcterms:W3CDTF">2023-10-03T16:57:07Z</dcterms:modified>
</cp:coreProperties>
</file>